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6" r:id="rId3"/>
    <p:sldId id="265" r:id="rId4"/>
    <p:sldId id="264" r:id="rId5"/>
    <p:sldId id="267" r:id="rId6"/>
    <p:sldId id="268" r:id="rId7"/>
    <p:sldId id="269" r:id="rId8"/>
    <p:sldId id="271" r:id="rId9"/>
    <p:sldId id="275" r:id="rId10"/>
    <p:sldId id="274" r:id="rId11"/>
    <p:sldId id="273" r:id="rId12"/>
    <p:sldId id="270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6" autoAdjust="0"/>
  </p:normalViewPr>
  <p:slideViewPr>
    <p:cSldViewPr snapToGrid="0">
      <p:cViewPr varScale="1">
        <p:scale>
          <a:sx n="91" d="100"/>
          <a:sy n="91" d="100"/>
        </p:scale>
        <p:origin x="1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a Brinkmann" userId="e35faf628c14d2ae" providerId="LiveId" clId="{FE762338-51BD-48F3-A084-CBF536459BCF}"/>
    <pc:docChg chg="undo custSel addSld modSld addSection delSection">
      <pc:chgData name="Tua Brinkmann" userId="e35faf628c14d2ae" providerId="LiveId" clId="{FE762338-51BD-48F3-A084-CBF536459BCF}" dt="2024-06-26T21:35:51.701" v="1079" actId="27636"/>
      <pc:docMkLst>
        <pc:docMk/>
      </pc:docMkLst>
      <pc:sldChg chg="modNotesTx">
        <pc:chgData name="Tua Brinkmann" userId="e35faf628c14d2ae" providerId="LiveId" clId="{FE762338-51BD-48F3-A084-CBF536459BCF}" dt="2024-06-17T15:17:03.756" v="917" actId="20577"/>
        <pc:sldMkLst>
          <pc:docMk/>
          <pc:sldMk cId="491618864" sldId="268"/>
        </pc:sldMkLst>
      </pc:sldChg>
      <pc:sldChg chg="modSp mod">
        <pc:chgData name="Tua Brinkmann" userId="e35faf628c14d2ae" providerId="LiveId" clId="{FE762338-51BD-48F3-A084-CBF536459BCF}" dt="2024-06-12T04:56:14.265" v="75" actId="1076"/>
        <pc:sldMkLst>
          <pc:docMk/>
          <pc:sldMk cId="3922503395" sldId="269"/>
        </pc:sldMkLst>
        <pc:spChg chg="mod">
          <ac:chgData name="Tua Brinkmann" userId="e35faf628c14d2ae" providerId="LiveId" clId="{FE762338-51BD-48F3-A084-CBF536459BCF}" dt="2024-06-12T04:56:10.053" v="74"/>
          <ac:spMkLst>
            <pc:docMk/>
            <pc:sldMk cId="3922503395" sldId="269"/>
            <ac:spMk id="3" creationId="{24319933-A864-FEA2-EFBC-6CD02EFE2918}"/>
          </ac:spMkLst>
        </pc:spChg>
        <pc:picChg chg="mod">
          <ac:chgData name="Tua Brinkmann" userId="e35faf628c14d2ae" providerId="LiveId" clId="{FE762338-51BD-48F3-A084-CBF536459BCF}" dt="2024-06-12T04:56:14.265" v="75" actId="1076"/>
          <ac:picMkLst>
            <pc:docMk/>
            <pc:sldMk cId="3922503395" sldId="269"/>
            <ac:picMk id="6" creationId="{1FDC3175-84FD-360A-F2B7-1B9BF07EAF17}"/>
          </ac:picMkLst>
        </pc:picChg>
      </pc:sldChg>
      <pc:sldChg chg="modSp mod">
        <pc:chgData name="Tua Brinkmann" userId="e35faf628c14d2ae" providerId="LiveId" clId="{FE762338-51BD-48F3-A084-CBF536459BCF}" dt="2024-06-26T21:35:51.701" v="1079" actId="27636"/>
        <pc:sldMkLst>
          <pc:docMk/>
          <pc:sldMk cId="2855638340" sldId="270"/>
        </pc:sldMkLst>
        <pc:spChg chg="mod">
          <ac:chgData name="Tua Brinkmann" userId="e35faf628c14d2ae" providerId="LiveId" clId="{FE762338-51BD-48F3-A084-CBF536459BCF}" dt="2024-06-26T21:35:51.701" v="1079" actId="27636"/>
          <ac:spMkLst>
            <pc:docMk/>
            <pc:sldMk cId="2855638340" sldId="270"/>
            <ac:spMk id="3" creationId="{624C7FDF-7AFD-9A2A-CBD0-451D94E2F9E2}"/>
          </ac:spMkLst>
        </pc:spChg>
      </pc:sldChg>
      <pc:sldChg chg="modSp mod modNotesTx">
        <pc:chgData name="Tua Brinkmann" userId="e35faf628c14d2ae" providerId="LiveId" clId="{FE762338-51BD-48F3-A084-CBF536459BCF}" dt="2024-06-24T15:52:10.313" v="1005" actId="20577"/>
        <pc:sldMkLst>
          <pc:docMk/>
          <pc:sldMk cId="2162074143" sldId="271"/>
        </pc:sldMkLst>
        <pc:spChg chg="mod">
          <ac:chgData name="Tua Brinkmann" userId="e35faf628c14d2ae" providerId="LiveId" clId="{FE762338-51BD-48F3-A084-CBF536459BCF}" dt="2024-06-24T15:52:10.313" v="1005" actId="20577"/>
          <ac:spMkLst>
            <pc:docMk/>
            <pc:sldMk cId="2162074143" sldId="271"/>
            <ac:spMk id="32" creationId="{4543060F-9D76-8D6B-3B93-3A7E1D627CBD}"/>
          </ac:spMkLst>
        </pc:spChg>
        <pc:picChg chg="mod">
          <ac:chgData name="Tua Brinkmann" userId="e35faf628c14d2ae" providerId="LiveId" clId="{FE762338-51BD-48F3-A084-CBF536459BCF}" dt="2024-06-17T14:02:58.731" v="705" actId="1076"/>
          <ac:picMkLst>
            <pc:docMk/>
            <pc:sldMk cId="2162074143" sldId="271"/>
            <ac:picMk id="14" creationId="{6FE5FDA5-7D27-C469-6386-420AF2EE1E3C}"/>
          </ac:picMkLst>
        </pc:picChg>
      </pc:sldChg>
      <pc:sldChg chg="addSp delSp modSp new mod modShow">
        <pc:chgData name="Tua Brinkmann" userId="e35faf628c14d2ae" providerId="LiveId" clId="{FE762338-51BD-48F3-A084-CBF536459BCF}" dt="2024-06-19T11:59:35.063" v="919" actId="729"/>
        <pc:sldMkLst>
          <pc:docMk/>
          <pc:sldMk cId="2816605715" sldId="273"/>
        </pc:sldMkLst>
        <pc:spChg chg="mod">
          <ac:chgData name="Tua Brinkmann" userId="e35faf628c14d2ae" providerId="LiveId" clId="{FE762338-51BD-48F3-A084-CBF536459BCF}" dt="2024-06-17T14:09:43.226" v="814" actId="20577"/>
          <ac:spMkLst>
            <pc:docMk/>
            <pc:sldMk cId="2816605715" sldId="273"/>
            <ac:spMk id="2" creationId="{8B9B076B-2C22-E6E3-4970-FC4B0EB962DD}"/>
          </ac:spMkLst>
        </pc:spChg>
        <pc:spChg chg="mod">
          <ac:chgData name="Tua Brinkmann" userId="e35faf628c14d2ae" providerId="LiveId" clId="{FE762338-51BD-48F3-A084-CBF536459BCF}" dt="2024-06-19T11:58:46.542" v="918" actId="20577"/>
          <ac:spMkLst>
            <pc:docMk/>
            <pc:sldMk cId="2816605715" sldId="273"/>
            <ac:spMk id="3" creationId="{634B1D6D-8EA9-54A0-0E6D-46950C7977C7}"/>
          </ac:spMkLst>
        </pc:spChg>
        <pc:graphicFrameChg chg="add del modGraphic">
          <ac:chgData name="Tua Brinkmann" userId="e35faf628c14d2ae" providerId="LiveId" clId="{FE762338-51BD-48F3-A084-CBF536459BCF}" dt="2024-06-17T14:11:29.462" v="837" actId="27310"/>
          <ac:graphicFrameMkLst>
            <pc:docMk/>
            <pc:sldMk cId="2816605715" sldId="273"/>
            <ac:graphicFrameMk id="5" creationId="{FDD44B7F-2AF5-6AD3-C50D-C1A0E8D6BE6E}"/>
          </ac:graphicFrameMkLst>
        </pc:graphicFrameChg>
      </pc:sldChg>
      <pc:sldChg chg="modSp new mod modShow">
        <pc:chgData name="Tua Brinkmann" userId="e35faf628c14d2ae" providerId="LiveId" clId="{FE762338-51BD-48F3-A084-CBF536459BCF}" dt="2024-06-17T15:15:57.893" v="905" actId="729"/>
        <pc:sldMkLst>
          <pc:docMk/>
          <pc:sldMk cId="2879112077" sldId="274"/>
        </pc:sldMkLst>
        <pc:spChg chg="mod">
          <ac:chgData name="Tua Brinkmann" userId="e35faf628c14d2ae" providerId="LiveId" clId="{FE762338-51BD-48F3-A084-CBF536459BCF}" dt="2024-06-17T15:13:59.714" v="904" actId="20577"/>
          <ac:spMkLst>
            <pc:docMk/>
            <pc:sldMk cId="2879112077" sldId="274"/>
            <ac:spMk id="2" creationId="{07AAA790-5842-4700-5FE8-28A9FE33375E}"/>
          </ac:spMkLst>
        </pc:spChg>
      </pc:sldChg>
      <pc:sldChg chg="modSp add mod">
        <pc:chgData name="Tua Brinkmann" userId="e35faf628c14d2ae" providerId="LiveId" clId="{FE762338-51BD-48F3-A084-CBF536459BCF}" dt="2024-06-24T15:56:05.333" v="1077" actId="20577"/>
        <pc:sldMkLst>
          <pc:docMk/>
          <pc:sldMk cId="2401739597" sldId="275"/>
        </pc:sldMkLst>
        <pc:spChg chg="mod">
          <ac:chgData name="Tua Brinkmann" userId="e35faf628c14d2ae" providerId="LiveId" clId="{FE762338-51BD-48F3-A084-CBF536459BCF}" dt="2024-06-24T15:56:05.333" v="1077" actId="20577"/>
          <ac:spMkLst>
            <pc:docMk/>
            <pc:sldMk cId="2401739597" sldId="275"/>
            <ac:spMk id="32" creationId="{4543060F-9D76-8D6B-3B93-3A7E1D627CBD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E21483-D300-489A-8725-A638F1C330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D7292CB-FA00-41B3-9783-118E62172014}">
      <dgm:prSet/>
      <dgm:spPr/>
      <dgm:t>
        <a:bodyPr/>
        <a:lstStyle/>
        <a:p>
          <a:r>
            <a:rPr lang="de-DE"/>
            <a:t>Unsere Datenquellen</a:t>
          </a:r>
          <a:endParaRPr lang="en-US"/>
        </a:p>
      </dgm:t>
    </dgm:pt>
    <dgm:pt modelId="{61F38E31-5878-4D6F-9C8A-EBF1CF228C81}" type="parTrans" cxnId="{FF796F21-55B2-45FF-B718-72E49DC1FF15}">
      <dgm:prSet/>
      <dgm:spPr/>
      <dgm:t>
        <a:bodyPr/>
        <a:lstStyle/>
        <a:p>
          <a:endParaRPr lang="en-US"/>
        </a:p>
      </dgm:t>
    </dgm:pt>
    <dgm:pt modelId="{3C18864F-9B09-43B0-A38A-0A3E325DF331}" type="sibTrans" cxnId="{FF796F21-55B2-45FF-B718-72E49DC1FF15}">
      <dgm:prSet/>
      <dgm:spPr/>
      <dgm:t>
        <a:bodyPr/>
        <a:lstStyle/>
        <a:p>
          <a:endParaRPr lang="en-US"/>
        </a:p>
      </dgm:t>
    </dgm:pt>
    <dgm:pt modelId="{6CC30449-1D28-4803-8818-1797716B7C3F}">
      <dgm:prSet/>
      <dgm:spPr/>
      <dgm:t>
        <a:bodyPr/>
        <a:lstStyle/>
        <a:p>
          <a:r>
            <a:rPr lang="de-DE"/>
            <a:t>Datenhaltung</a:t>
          </a:r>
          <a:endParaRPr lang="en-US"/>
        </a:p>
      </dgm:t>
    </dgm:pt>
    <dgm:pt modelId="{1FD27F99-D95B-4A37-B487-7704F5C00A4B}" type="parTrans" cxnId="{BC2ACD62-4BA8-42E7-95FC-59D7FE6D48DC}">
      <dgm:prSet/>
      <dgm:spPr/>
      <dgm:t>
        <a:bodyPr/>
        <a:lstStyle/>
        <a:p>
          <a:endParaRPr lang="en-US"/>
        </a:p>
      </dgm:t>
    </dgm:pt>
    <dgm:pt modelId="{66F2F51C-2F6A-4331-A9AA-2286993D5291}" type="sibTrans" cxnId="{BC2ACD62-4BA8-42E7-95FC-59D7FE6D48DC}">
      <dgm:prSet/>
      <dgm:spPr/>
      <dgm:t>
        <a:bodyPr/>
        <a:lstStyle/>
        <a:p>
          <a:endParaRPr lang="en-US"/>
        </a:p>
      </dgm:t>
    </dgm:pt>
    <dgm:pt modelId="{6BDAA706-3880-4C81-93D2-2C1DD077D724}">
      <dgm:prSet/>
      <dgm:spPr/>
      <dgm:t>
        <a:bodyPr/>
        <a:lstStyle/>
        <a:p>
          <a:r>
            <a:rPr lang="de-DE"/>
            <a:t>Datenverarbeitung</a:t>
          </a:r>
          <a:endParaRPr lang="en-US"/>
        </a:p>
      </dgm:t>
    </dgm:pt>
    <dgm:pt modelId="{7BA0AA3B-EB72-4F49-B900-483626166681}" type="parTrans" cxnId="{4E59578E-0B00-46FD-8B17-BE8EF69D621A}">
      <dgm:prSet/>
      <dgm:spPr/>
      <dgm:t>
        <a:bodyPr/>
        <a:lstStyle/>
        <a:p>
          <a:endParaRPr lang="en-US"/>
        </a:p>
      </dgm:t>
    </dgm:pt>
    <dgm:pt modelId="{53F237AF-6355-48FD-BB29-C81B9217139D}" type="sibTrans" cxnId="{4E59578E-0B00-46FD-8B17-BE8EF69D621A}">
      <dgm:prSet/>
      <dgm:spPr/>
      <dgm:t>
        <a:bodyPr/>
        <a:lstStyle/>
        <a:p>
          <a:endParaRPr lang="en-US"/>
        </a:p>
      </dgm:t>
    </dgm:pt>
    <dgm:pt modelId="{9CC8CBA7-4AED-4164-9258-092FC928A2CF}">
      <dgm:prSet/>
      <dgm:spPr/>
      <dgm:t>
        <a:bodyPr/>
        <a:lstStyle/>
        <a:p>
          <a:r>
            <a:rPr lang="de-DE"/>
            <a:t>Dash-Board</a:t>
          </a:r>
          <a:endParaRPr lang="en-US"/>
        </a:p>
      </dgm:t>
    </dgm:pt>
    <dgm:pt modelId="{D5236DE1-AF2E-4C4B-B14A-0261450C68A7}" type="parTrans" cxnId="{44835AC0-671F-4DEA-80ED-B4CB986A86AE}">
      <dgm:prSet/>
      <dgm:spPr/>
      <dgm:t>
        <a:bodyPr/>
        <a:lstStyle/>
        <a:p>
          <a:endParaRPr lang="en-US"/>
        </a:p>
      </dgm:t>
    </dgm:pt>
    <dgm:pt modelId="{B037F606-7F31-4933-8BAF-4D37494CE268}" type="sibTrans" cxnId="{44835AC0-671F-4DEA-80ED-B4CB986A86AE}">
      <dgm:prSet/>
      <dgm:spPr/>
      <dgm:t>
        <a:bodyPr/>
        <a:lstStyle/>
        <a:p>
          <a:endParaRPr lang="en-US"/>
        </a:p>
      </dgm:t>
    </dgm:pt>
    <dgm:pt modelId="{04A835D0-0F97-4C6A-B0E9-CD1259676B19}">
      <dgm:prSet/>
      <dgm:spPr/>
      <dgm:t>
        <a:bodyPr/>
        <a:lstStyle/>
        <a:p>
          <a:r>
            <a:rPr lang="de-DE"/>
            <a:t>Datenvorhersage</a:t>
          </a:r>
          <a:endParaRPr lang="en-US"/>
        </a:p>
      </dgm:t>
    </dgm:pt>
    <dgm:pt modelId="{74B1A52B-28BF-401E-BEF3-157E798E7E8A}" type="parTrans" cxnId="{78CE5403-2A6C-412F-BC78-FF338AC9F8FF}">
      <dgm:prSet/>
      <dgm:spPr/>
      <dgm:t>
        <a:bodyPr/>
        <a:lstStyle/>
        <a:p>
          <a:endParaRPr lang="en-US"/>
        </a:p>
      </dgm:t>
    </dgm:pt>
    <dgm:pt modelId="{993D2D00-33C0-4F4E-AA54-9E1D1D28293C}" type="sibTrans" cxnId="{78CE5403-2A6C-412F-BC78-FF338AC9F8FF}">
      <dgm:prSet/>
      <dgm:spPr/>
      <dgm:t>
        <a:bodyPr/>
        <a:lstStyle/>
        <a:p>
          <a:endParaRPr lang="en-US"/>
        </a:p>
      </dgm:t>
    </dgm:pt>
    <dgm:pt modelId="{C94905A4-DA91-49D6-8AB6-DFB492BF39E9}">
      <dgm:prSet/>
      <dgm:spPr/>
      <dgm:t>
        <a:bodyPr/>
        <a:lstStyle/>
        <a:p>
          <a:r>
            <a:rPr lang="de-DE"/>
            <a:t>Fazit</a:t>
          </a:r>
          <a:endParaRPr lang="en-US"/>
        </a:p>
      </dgm:t>
    </dgm:pt>
    <dgm:pt modelId="{707DA701-6607-4E0A-B159-1916D00AB4DE}" type="parTrans" cxnId="{31E70830-62E5-4D36-A0D1-B1F7AEC3EE3F}">
      <dgm:prSet/>
      <dgm:spPr/>
      <dgm:t>
        <a:bodyPr/>
        <a:lstStyle/>
        <a:p>
          <a:endParaRPr lang="en-US"/>
        </a:p>
      </dgm:t>
    </dgm:pt>
    <dgm:pt modelId="{10397245-6C6A-4846-B5F9-331E549993BF}" type="sibTrans" cxnId="{31E70830-62E5-4D36-A0D1-B1F7AEC3EE3F}">
      <dgm:prSet/>
      <dgm:spPr/>
      <dgm:t>
        <a:bodyPr/>
        <a:lstStyle/>
        <a:p>
          <a:endParaRPr lang="en-US"/>
        </a:p>
      </dgm:t>
    </dgm:pt>
    <dgm:pt modelId="{4AC476EF-F80F-40F5-A80C-2DA80C980652}" type="pres">
      <dgm:prSet presAssocID="{84E21483-D300-489A-8725-A638F1C33006}" presName="linear" presStyleCnt="0">
        <dgm:presLayoutVars>
          <dgm:animLvl val="lvl"/>
          <dgm:resizeHandles val="exact"/>
        </dgm:presLayoutVars>
      </dgm:prSet>
      <dgm:spPr/>
    </dgm:pt>
    <dgm:pt modelId="{A16E3E75-C9B6-4F74-9BF1-82515F76AA5A}" type="pres">
      <dgm:prSet presAssocID="{7D7292CB-FA00-41B3-9783-118E6217201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1802AF2-7E5F-4750-80BA-D181EE597E76}" type="pres">
      <dgm:prSet presAssocID="{3C18864F-9B09-43B0-A38A-0A3E325DF331}" presName="spacer" presStyleCnt="0"/>
      <dgm:spPr/>
    </dgm:pt>
    <dgm:pt modelId="{48FCDB17-1D0E-4918-8741-5CE66EB0B08B}" type="pres">
      <dgm:prSet presAssocID="{6CC30449-1D28-4803-8818-1797716B7C3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7DF33D2-2126-445D-A5CC-CB9272334FAB}" type="pres">
      <dgm:prSet presAssocID="{66F2F51C-2F6A-4331-A9AA-2286993D5291}" presName="spacer" presStyleCnt="0"/>
      <dgm:spPr/>
    </dgm:pt>
    <dgm:pt modelId="{0BC9C940-35A0-4A05-9100-F7A066E4DC70}" type="pres">
      <dgm:prSet presAssocID="{6BDAA706-3880-4C81-93D2-2C1DD077D72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71E59A5-5AE0-46B2-A848-DAC728E901E6}" type="pres">
      <dgm:prSet presAssocID="{53F237AF-6355-48FD-BB29-C81B9217139D}" presName="spacer" presStyleCnt="0"/>
      <dgm:spPr/>
    </dgm:pt>
    <dgm:pt modelId="{81AA49F0-E1F2-4AA4-B47A-6CFCF30C62DB}" type="pres">
      <dgm:prSet presAssocID="{9CC8CBA7-4AED-4164-9258-092FC928A2C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E75A738-6984-41FC-950E-62B6155145DA}" type="pres">
      <dgm:prSet presAssocID="{B037F606-7F31-4933-8BAF-4D37494CE268}" presName="spacer" presStyleCnt="0"/>
      <dgm:spPr/>
    </dgm:pt>
    <dgm:pt modelId="{6421CD8C-A4D1-4C15-915F-27CEF747C9D8}" type="pres">
      <dgm:prSet presAssocID="{04A835D0-0F97-4C6A-B0E9-CD1259676B1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6F21F95-903B-44C4-A5B6-7E66D463BA8B}" type="pres">
      <dgm:prSet presAssocID="{993D2D00-33C0-4F4E-AA54-9E1D1D28293C}" presName="spacer" presStyleCnt="0"/>
      <dgm:spPr/>
    </dgm:pt>
    <dgm:pt modelId="{A891C7EF-E356-41CA-87F5-2DD2DA93CEC7}" type="pres">
      <dgm:prSet presAssocID="{C94905A4-DA91-49D6-8AB6-DFB492BF39E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0ABDD00-5732-49BD-8372-940B3BCA8798}" type="presOf" srcId="{04A835D0-0F97-4C6A-B0E9-CD1259676B19}" destId="{6421CD8C-A4D1-4C15-915F-27CEF747C9D8}" srcOrd="0" destOrd="0" presId="urn:microsoft.com/office/officeart/2005/8/layout/vList2"/>
    <dgm:cxn modelId="{78CE5403-2A6C-412F-BC78-FF338AC9F8FF}" srcId="{84E21483-D300-489A-8725-A638F1C33006}" destId="{04A835D0-0F97-4C6A-B0E9-CD1259676B19}" srcOrd="4" destOrd="0" parTransId="{74B1A52B-28BF-401E-BEF3-157E798E7E8A}" sibTransId="{993D2D00-33C0-4F4E-AA54-9E1D1D28293C}"/>
    <dgm:cxn modelId="{1D54790D-73F5-4ADD-963D-B9E1FA2BE547}" type="presOf" srcId="{6BDAA706-3880-4C81-93D2-2C1DD077D724}" destId="{0BC9C940-35A0-4A05-9100-F7A066E4DC70}" srcOrd="0" destOrd="0" presId="urn:microsoft.com/office/officeart/2005/8/layout/vList2"/>
    <dgm:cxn modelId="{169C0714-9021-469F-AC1E-82026A283457}" type="presOf" srcId="{C94905A4-DA91-49D6-8AB6-DFB492BF39E9}" destId="{A891C7EF-E356-41CA-87F5-2DD2DA93CEC7}" srcOrd="0" destOrd="0" presId="urn:microsoft.com/office/officeart/2005/8/layout/vList2"/>
    <dgm:cxn modelId="{ED855918-044D-420A-AD96-382C468D0CFA}" type="presOf" srcId="{7D7292CB-FA00-41B3-9783-118E62172014}" destId="{A16E3E75-C9B6-4F74-9BF1-82515F76AA5A}" srcOrd="0" destOrd="0" presId="urn:microsoft.com/office/officeart/2005/8/layout/vList2"/>
    <dgm:cxn modelId="{FF796F21-55B2-45FF-B718-72E49DC1FF15}" srcId="{84E21483-D300-489A-8725-A638F1C33006}" destId="{7D7292CB-FA00-41B3-9783-118E62172014}" srcOrd="0" destOrd="0" parTransId="{61F38E31-5878-4D6F-9C8A-EBF1CF228C81}" sibTransId="{3C18864F-9B09-43B0-A38A-0A3E325DF331}"/>
    <dgm:cxn modelId="{31E70830-62E5-4D36-A0D1-B1F7AEC3EE3F}" srcId="{84E21483-D300-489A-8725-A638F1C33006}" destId="{C94905A4-DA91-49D6-8AB6-DFB492BF39E9}" srcOrd="5" destOrd="0" parTransId="{707DA701-6607-4E0A-B159-1916D00AB4DE}" sibTransId="{10397245-6C6A-4846-B5F9-331E549993BF}"/>
    <dgm:cxn modelId="{8297005E-1E45-4CD9-B9AA-6CFE10355D02}" type="presOf" srcId="{6CC30449-1D28-4803-8818-1797716B7C3F}" destId="{48FCDB17-1D0E-4918-8741-5CE66EB0B08B}" srcOrd="0" destOrd="0" presId="urn:microsoft.com/office/officeart/2005/8/layout/vList2"/>
    <dgm:cxn modelId="{BC2ACD62-4BA8-42E7-95FC-59D7FE6D48DC}" srcId="{84E21483-D300-489A-8725-A638F1C33006}" destId="{6CC30449-1D28-4803-8818-1797716B7C3F}" srcOrd="1" destOrd="0" parTransId="{1FD27F99-D95B-4A37-B487-7704F5C00A4B}" sibTransId="{66F2F51C-2F6A-4331-A9AA-2286993D5291}"/>
    <dgm:cxn modelId="{9347D94A-DBFA-43A9-A1E3-6CF4A6336598}" type="presOf" srcId="{9CC8CBA7-4AED-4164-9258-092FC928A2CF}" destId="{81AA49F0-E1F2-4AA4-B47A-6CFCF30C62DB}" srcOrd="0" destOrd="0" presId="urn:microsoft.com/office/officeart/2005/8/layout/vList2"/>
    <dgm:cxn modelId="{4E59578E-0B00-46FD-8B17-BE8EF69D621A}" srcId="{84E21483-D300-489A-8725-A638F1C33006}" destId="{6BDAA706-3880-4C81-93D2-2C1DD077D724}" srcOrd="2" destOrd="0" parTransId="{7BA0AA3B-EB72-4F49-B900-483626166681}" sibTransId="{53F237AF-6355-48FD-BB29-C81B9217139D}"/>
    <dgm:cxn modelId="{44835AC0-671F-4DEA-80ED-B4CB986A86AE}" srcId="{84E21483-D300-489A-8725-A638F1C33006}" destId="{9CC8CBA7-4AED-4164-9258-092FC928A2CF}" srcOrd="3" destOrd="0" parTransId="{D5236DE1-AF2E-4C4B-B14A-0261450C68A7}" sibTransId="{B037F606-7F31-4933-8BAF-4D37494CE268}"/>
    <dgm:cxn modelId="{FC16DDCF-744D-435E-AE00-DC64821C8E14}" type="presOf" srcId="{84E21483-D300-489A-8725-A638F1C33006}" destId="{4AC476EF-F80F-40F5-A80C-2DA80C980652}" srcOrd="0" destOrd="0" presId="urn:microsoft.com/office/officeart/2005/8/layout/vList2"/>
    <dgm:cxn modelId="{ECA4FFEC-532F-4ACD-A164-BCDABF6E2B63}" type="presParOf" srcId="{4AC476EF-F80F-40F5-A80C-2DA80C980652}" destId="{A16E3E75-C9B6-4F74-9BF1-82515F76AA5A}" srcOrd="0" destOrd="0" presId="urn:microsoft.com/office/officeart/2005/8/layout/vList2"/>
    <dgm:cxn modelId="{0243C2C4-6672-4230-8FB3-E93257A07501}" type="presParOf" srcId="{4AC476EF-F80F-40F5-A80C-2DA80C980652}" destId="{C1802AF2-7E5F-4750-80BA-D181EE597E76}" srcOrd="1" destOrd="0" presId="urn:microsoft.com/office/officeart/2005/8/layout/vList2"/>
    <dgm:cxn modelId="{6630D6FE-5428-4E29-984B-0DE9930D3659}" type="presParOf" srcId="{4AC476EF-F80F-40F5-A80C-2DA80C980652}" destId="{48FCDB17-1D0E-4918-8741-5CE66EB0B08B}" srcOrd="2" destOrd="0" presId="urn:microsoft.com/office/officeart/2005/8/layout/vList2"/>
    <dgm:cxn modelId="{70B35097-03A3-45BC-966E-3E25CE36026A}" type="presParOf" srcId="{4AC476EF-F80F-40F5-A80C-2DA80C980652}" destId="{77DF33D2-2126-445D-A5CC-CB9272334FAB}" srcOrd="3" destOrd="0" presId="urn:microsoft.com/office/officeart/2005/8/layout/vList2"/>
    <dgm:cxn modelId="{4E9F13A0-339B-4992-A2AC-0ADA62046C66}" type="presParOf" srcId="{4AC476EF-F80F-40F5-A80C-2DA80C980652}" destId="{0BC9C940-35A0-4A05-9100-F7A066E4DC70}" srcOrd="4" destOrd="0" presId="urn:microsoft.com/office/officeart/2005/8/layout/vList2"/>
    <dgm:cxn modelId="{515AF567-CFCA-453C-B5E6-E07F7E378216}" type="presParOf" srcId="{4AC476EF-F80F-40F5-A80C-2DA80C980652}" destId="{E71E59A5-5AE0-46B2-A848-DAC728E901E6}" srcOrd="5" destOrd="0" presId="urn:microsoft.com/office/officeart/2005/8/layout/vList2"/>
    <dgm:cxn modelId="{8CA09876-4FFB-4D16-9597-07EA5D66E501}" type="presParOf" srcId="{4AC476EF-F80F-40F5-A80C-2DA80C980652}" destId="{81AA49F0-E1F2-4AA4-B47A-6CFCF30C62DB}" srcOrd="6" destOrd="0" presId="urn:microsoft.com/office/officeart/2005/8/layout/vList2"/>
    <dgm:cxn modelId="{ABC1DA65-B66E-4280-A0CE-F361B73E1EBB}" type="presParOf" srcId="{4AC476EF-F80F-40F5-A80C-2DA80C980652}" destId="{3E75A738-6984-41FC-950E-62B6155145DA}" srcOrd="7" destOrd="0" presId="urn:microsoft.com/office/officeart/2005/8/layout/vList2"/>
    <dgm:cxn modelId="{D109F9B0-3A3B-4F34-B750-6A321384C792}" type="presParOf" srcId="{4AC476EF-F80F-40F5-A80C-2DA80C980652}" destId="{6421CD8C-A4D1-4C15-915F-27CEF747C9D8}" srcOrd="8" destOrd="0" presId="urn:microsoft.com/office/officeart/2005/8/layout/vList2"/>
    <dgm:cxn modelId="{B46B8A59-30D1-418B-898E-957CF9F33DDE}" type="presParOf" srcId="{4AC476EF-F80F-40F5-A80C-2DA80C980652}" destId="{86F21F95-903B-44C4-A5B6-7E66D463BA8B}" srcOrd="9" destOrd="0" presId="urn:microsoft.com/office/officeart/2005/8/layout/vList2"/>
    <dgm:cxn modelId="{568E3D7F-0603-41E4-953E-966A937CB981}" type="presParOf" srcId="{4AC476EF-F80F-40F5-A80C-2DA80C980652}" destId="{A891C7EF-E356-41CA-87F5-2DD2DA93CE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2F5FB1-E408-4D7B-AD4D-39B6C1DAA3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6355437F-147A-495E-A50E-ACC829E378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600" dirty="0"/>
            <a:t>Karlsruhe (Deutschland) </a:t>
          </a:r>
          <a:endParaRPr lang="en-US" sz="1600" dirty="0"/>
        </a:p>
      </dgm:t>
    </dgm:pt>
    <dgm:pt modelId="{FF64A353-AD5F-4E71-BDCB-951F8558BE13}" type="parTrans" cxnId="{620CFD48-DF15-4951-9A91-4230CF6B1EA3}">
      <dgm:prSet/>
      <dgm:spPr/>
      <dgm:t>
        <a:bodyPr/>
        <a:lstStyle/>
        <a:p>
          <a:endParaRPr lang="en-US"/>
        </a:p>
      </dgm:t>
    </dgm:pt>
    <dgm:pt modelId="{5E21B34C-7EB6-46DA-A6D1-72F38225B9F7}" type="sibTrans" cxnId="{620CFD48-DF15-4951-9A91-4230CF6B1EA3}">
      <dgm:prSet/>
      <dgm:spPr/>
      <dgm:t>
        <a:bodyPr/>
        <a:lstStyle/>
        <a:p>
          <a:endParaRPr lang="en-US"/>
        </a:p>
      </dgm:t>
    </dgm:pt>
    <dgm:pt modelId="{EAC8E37C-74D2-44CE-A2E5-065F275367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600" dirty="0"/>
            <a:t>Koordinaten (49,0° </a:t>
          </a:r>
          <a:r>
            <a:rPr lang="de-DE" sz="1600" dirty="0" err="1"/>
            <a:t>n.B</a:t>
          </a:r>
          <a:r>
            <a:rPr lang="de-DE" sz="1600" dirty="0"/>
            <a:t>. 8,386°ö.L.)</a:t>
          </a:r>
          <a:endParaRPr lang="en-US" sz="1600" dirty="0"/>
        </a:p>
      </dgm:t>
    </dgm:pt>
    <dgm:pt modelId="{C38DD815-8701-4C2B-A851-D0F893886F9A}" type="parTrans" cxnId="{CC9BF873-3BFF-4FA3-94E0-40687AE57163}">
      <dgm:prSet/>
      <dgm:spPr/>
      <dgm:t>
        <a:bodyPr/>
        <a:lstStyle/>
        <a:p>
          <a:endParaRPr lang="en-US"/>
        </a:p>
      </dgm:t>
    </dgm:pt>
    <dgm:pt modelId="{753605F0-EE0B-43C1-94F7-128A0BADFD4D}" type="sibTrans" cxnId="{CC9BF873-3BFF-4FA3-94E0-40687AE57163}">
      <dgm:prSet/>
      <dgm:spPr/>
      <dgm:t>
        <a:bodyPr/>
        <a:lstStyle/>
        <a:p>
          <a:endParaRPr lang="en-US"/>
        </a:p>
      </dgm:t>
    </dgm:pt>
    <dgm:pt modelId="{171F78BE-96C6-4DCB-A634-2B27EAB18A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600" dirty="0"/>
            <a:t>Balkon 2. Stock (ca. 18 Meter), Ausrichtung nach Westen</a:t>
          </a:r>
          <a:endParaRPr lang="en-US" sz="1600" dirty="0"/>
        </a:p>
      </dgm:t>
    </dgm:pt>
    <dgm:pt modelId="{359297AF-A7EC-4BEF-BBE1-8B0679DCC3E6}" type="parTrans" cxnId="{2256D87B-CEB7-4071-8C3A-139BEEA414B9}">
      <dgm:prSet/>
      <dgm:spPr/>
      <dgm:t>
        <a:bodyPr/>
        <a:lstStyle/>
        <a:p>
          <a:endParaRPr lang="en-US"/>
        </a:p>
      </dgm:t>
    </dgm:pt>
    <dgm:pt modelId="{D87073DF-861E-4468-9FC6-4C9563028DD5}" type="sibTrans" cxnId="{2256D87B-CEB7-4071-8C3A-139BEEA414B9}">
      <dgm:prSet/>
      <dgm:spPr/>
      <dgm:t>
        <a:bodyPr/>
        <a:lstStyle/>
        <a:p>
          <a:endParaRPr lang="en-US"/>
        </a:p>
      </dgm:t>
    </dgm:pt>
    <dgm:pt modelId="{B5A3A3C8-02BE-4B22-B765-5758234694D1}" type="pres">
      <dgm:prSet presAssocID="{CF2F5FB1-E408-4D7B-AD4D-39B6C1DAA340}" presName="root" presStyleCnt="0">
        <dgm:presLayoutVars>
          <dgm:dir/>
          <dgm:resizeHandles val="exact"/>
        </dgm:presLayoutVars>
      </dgm:prSet>
      <dgm:spPr/>
    </dgm:pt>
    <dgm:pt modelId="{677379D0-32F3-45F8-9EA1-721A09E26522}" type="pres">
      <dgm:prSet presAssocID="{6355437F-147A-495E-A50E-ACC829E378D3}" presName="compNode" presStyleCnt="0"/>
      <dgm:spPr/>
    </dgm:pt>
    <dgm:pt modelId="{E8598E09-F455-476E-B68A-940071521570}" type="pres">
      <dgm:prSet presAssocID="{6355437F-147A-495E-A50E-ACC829E378D3}" presName="bgRect" presStyleLbl="bgShp" presStyleIdx="0" presStyleCnt="3"/>
      <dgm:spPr/>
    </dgm:pt>
    <dgm:pt modelId="{0DF51956-F407-4DAB-A3B8-ADF3D13FA11A}" type="pres">
      <dgm:prSet presAssocID="{6355437F-147A-495E-A50E-ACC829E378D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ierung"/>
        </a:ext>
      </dgm:extLst>
    </dgm:pt>
    <dgm:pt modelId="{6B1F5094-F341-438F-8072-8FA73C24A080}" type="pres">
      <dgm:prSet presAssocID="{6355437F-147A-495E-A50E-ACC829E378D3}" presName="spaceRect" presStyleCnt="0"/>
      <dgm:spPr/>
    </dgm:pt>
    <dgm:pt modelId="{FED8D543-C76C-4B83-9850-58C494C8AA7A}" type="pres">
      <dgm:prSet presAssocID="{6355437F-147A-495E-A50E-ACC829E378D3}" presName="parTx" presStyleLbl="revTx" presStyleIdx="0" presStyleCnt="3">
        <dgm:presLayoutVars>
          <dgm:chMax val="0"/>
          <dgm:chPref val="0"/>
        </dgm:presLayoutVars>
      </dgm:prSet>
      <dgm:spPr/>
    </dgm:pt>
    <dgm:pt modelId="{1E1A5420-85E8-4BE3-85FD-061026240BDD}" type="pres">
      <dgm:prSet presAssocID="{5E21B34C-7EB6-46DA-A6D1-72F38225B9F7}" presName="sibTrans" presStyleCnt="0"/>
      <dgm:spPr/>
    </dgm:pt>
    <dgm:pt modelId="{E6FF5BF0-A2EE-4C02-A03C-DC1A19D452FA}" type="pres">
      <dgm:prSet presAssocID="{EAC8E37C-74D2-44CE-A2E5-065F27536755}" presName="compNode" presStyleCnt="0"/>
      <dgm:spPr/>
    </dgm:pt>
    <dgm:pt modelId="{FCE10E94-5C48-4348-B772-76AA632651A3}" type="pres">
      <dgm:prSet presAssocID="{EAC8E37C-74D2-44CE-A2E5-065F27536755}" presName="bgRect" presStyleLbl="bgShp" presStyleIdx="1" presStyleCnt="3"/>
      <dgm:spPr/>
    </dgm:pt>
    <dgm:pt modelId="{743B1FBE-5716-44EA-A054-D087AE4BBF7A}" type="pres">
      <dgm:prSet presAssocID="{EAC8E37C-74D2-44CE-A2E5-065F275367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mpass"/>
        </a:ext>
      </dgm:extLst>
    </dgm:pt>
    <dgm:pt modelId="{3844C556-B643-46D3-B7FD-5F51CB4B6C93}" type="pres">
      <dgm:prSet presAssocID="{EAC8E37C-74D2-44CE-A2E5-065F27536755}" presName="spaceRect" presStyleCnt="0"/>
      <dgm:spPr/>
    </dgm:pt>
    <dgm:pt modelId="{763C86C6-14E8-4EE0-ABF9-68404069277A}" type="pres">
      <dgm:prSet presAssocID="{EAC8E37C-74D2-44CE-A2E5-065F27536755}" presName="parTx" presStyleLbl="revTx" presStyleIdx="1" presStyleCnt="3">
        <dgm:presLayoutVars>
          <dgm:chMax val="0"/>
          <dgm:chPref val="0"/>
        </dgm:presLayoutVars>
      </dgm:prSet>
      <dgm:spPr/>
    </dgm:pt>
    <dgm:pt modelId="{FCDC67BC-72BF-4336-B6B3-D4C5400832FF}" type="pres">
      <dgm:prSet presAssocID="{753605F0-EE0B-43C1-94F7-128A0BADFD4D}" presName="sibTrans" presStyleCnt="0"/>
      <dgm:spPr/>
    </dgm:pt>
    <dgm:pt modelId="{6BA82F9A-F6FF-4B67-AFEC-0263FB3336FD}" type="pres">
      <dgm:prSet presAssocID="{171F78BE-96C6-4DCB-A634-2B27EAB18A03}" presName="compNode" presStyleCnt="0"/>
      <dgm:spPr/>
    </dgm:pt>
    <dgm:pt modelId="{D2AA66A8-BC77-45F9-BFF2-537F488FE31F}" type="pres">
      <dgm:prSet presAssocID="{171F78BE-96C6-4DCB-A634-2B27EAB18A03}" presName="bgRect" presStyleLbl="bgShp" presStyleIdx="2" presStyleCnt="3"/>
      <dgm:spPr/>
    </dgm:pt>
    <dgm:pt modelId="{B3340120-5841-46B7-BC3F-D75207B6581F}" type="pres">
      <dgm:prSet presAssocID="{171F78BE-96C6-4DCB-A634-2B27EAB18A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dt mit einfarbiger Füllung"/>
        </a:ext>
      </dgm:extLst>
    </dgm:pt>
    <dgm:pt modelId="{1115629A-333A-45E6-B4C9-AA48E06AF7E7}" type="pres">
      <dgm:prSet presAssocID="{171F78BE-96C6-4DCB-A634-2B27EAB18A03}" presName="spaceRect" presStyleCnt="0"/>
      <dgm:spPr/>
    </dgm:pt>
    <dgm:pt modelId="{4171DD59-F41B-4A99-A909-3D7724667C1C}" type="pres">
      <dgm:prSet presAssocID="{171F78BE-96C6-4DCB-A634-2B27EAB18A0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2686C22-F183-4C4D-8B34-FFFD799E025F}" type="presOf" srcId="{CF2F5FB1-E408-4D7B-AD4D-39B6C1DAA340}" destId="{B5A3A3C8-02BE-4B22-B765-5758234694D1}" srcOrd="0" destOrd="0" presId="urn:microsoft.com/office/officeart/2018/2/layout/IconVerticalSolidList"/>
    <dgm:cxn modelId="{E91A783E-BD3F-4DF4-AE8E-DB05A67C91D6}" type="presOf" srcId="{171F78BE-96C6-4DCB-A634-2B27EAB18A03}" destId="{4171DD59-F41B-4A99-A909-3D7724667C1C}" srcOrd="0" destOrd="0" presId="urn:microsoft.com/office/officeart/2018/2/layout/IconVerticalSolidList"/>
    <dgm:cxn modelId="{5888AF5E-1664-47B1-8732-C2A011CACB48}" type="presOf" srcId="{6355437F-147A-495E-A50E-ACC829E378D3}" destId="{FED8D543-C76C-4B83-9850-58C494C8AA7A}" srcOrd="0" destOrd="0" presId="urn:microsoft.com/office/officeart/2018/2/layout/IconVerticalSolidList"/>
    <dgm:cxn modelId="{620CFD48-DF15-4951-9A91-4230CF6B1EA3}" srcId="{CF2F5FB1-E408-4D7B-AD4D-39B6C1DAA340}" destId="{6355437F-147A-495E-A50E-ACC829E378D3}" srcOrd="0" destOrd="0" parTransId="{FF64A353-AD5F-4E71-BDCB-951F8558BE13}" sibTransId="{5E21B34C-7EB6-46DA-A6D1-72F38225B9F7}"/>
    <dgm:cxn modelId="{CC9BF873-3BFF-4FA3-94E0-40687AE57163}" srcId="{CF2F5FB1-E408-4D7B-AD4D-39B6C1DAA340}" destId="{EAC8E37C-74D2-44CE-A2E5-065F27536755}" srcOrd="1" destOrd="0" parTransId="{C38DD815-8701-4C2B-A851-D0F893886F9A}" sibTransId="{753605F0-EE0B-43C1-94F7-128A0BADFD4D}"/>
    <dgm:cxn modelId="{2256D87B-CEB7-4071-8C3A-139BEEA414B9}" srcId="{CF2F5FB1-E408-4D7B-AD4D-39B6C1DAA340}" destId="{171F78BE-96C6-4DCB-A634-2B27EAB18A03}" srcOrd="2" destOrd="0" parTransId="{359297AF-A7EC-4BEF-BBE1-8B0679DCC3E6}" sibTransId="{D87073DF-861E-4468-9FC6-4C9563028DD5}"/>
    <dgm:cxn modelId="{CA982CCE-2DCB-43C2-A822-E14DF7402280}" type="presOf" srcId="{EAC8E37C-74D2-44CE-A2E5-065F27536755}" destId="{763C86C6-14E8-4EE0-ABF9-68404069277A}" srcOrd="0" destOrd="0" presId="urn:microsoft.com/office/officeart/2018/2/layout/IconVerticalSolidList"/>
    <dgm:cxn modelId="{B14C032D-A310-4CC5-BD91-C517DBC74C3B}" type="presParOf" srcId="{B5A3A3C8-02BE-4B22-B765-5758234694D1}" destId="{677379D0-32F3-45F8-9EA1-721A09E26522}" srcOrd="0" destOrd="0" presId="urn:microsoft.com/office/officeart/2018/2/layout/IconVerticalSolidList"/>
    <dgm:cxn modelId="{C462FCDF-9EC6-4CAF-8748-5928CD07AC78}" type="presParOf" srcId="{677379D0-32F3-45F8-9EA1-721A09E26522}" destId="{E8598E09-F455-476E-B68A-940071521570}" srcOrd="0" destOrd="0" presId="urn:microsoft.com/office/officeart/2018/2/layout/IconVerticalSolidList"/>
    <dgm:cxn modelId="{2C2B3888-F562-4233-BB62-F03C4F0DACB2}" type="presParOf" srcId="{677379D0-32F3-45F8-9EA1-721A09E26522}" destId="{0DF51956-F407-4DAB-A3B8-ADF3D13FA11A}" srcOrd="1" destOrd="0" presId="urn:microsoft.com/office/officeart/2018/2/layout/IconVerticalSolidList"/>
    <dgm:cxn modelId="{12820283-A0DE-4625-89B4-EACACCF8E8EA}" type="presParOf" srcId="{677379D0-32F3-45F8-9EA1-721A09E26522}" destId="{6B1F5094-F341-438F-8072-8FA73C24A080}" srcOrd="2" destOrd="0" presId="urn:microsoft.com/office/officeart/2018/2/layout/IconVerticalSolidList"/>
    <dgm:cxn modelId="{4B9A3922-D5AA-4025-91DA-E745C34A6490}" type="presParOf" srcId="{677379D0-32F3-45F8-9EA1-721A09E26522}" destId="{FED8D543-C76C-4B83-9850-58C494C8AA7A}" srcOrd="3" destOrd="0" presId="urn:microsoft.com/office/officeart/2018/2/layout/IconVerticalSolidList"/>
    <dgm:cxn modelId="{18EC9303-1324-41E6-9B9A-0D17582DF6C9}" type="presParOf" srcId="{B5A3A3C8-02BE-4B22-B765-5758234694D1}" destId="{1E1A5420-85E8-4BE3-85FD-061026240BDD}" srcOrd="1" destOrd="0" presId="urn:microsoft.com/office/officeart/2018/2/layout/IconVerticalSolidList"/>
    <dgm:cxn modelId="{C3DBA11A-C9D4-44AD-88BD-9C3DCB74068B}" type="presParOf" srcId="{B5A3A3C8-02BE-4B22-B765-5758234694D1}" destId="{E6FF5BF0-A2EE-4C02-A03C-DC1A19D452FA}" srcOrd="2" destOrd="0" presId="urn:microsoft.com/office/officeart/2018/2/layout/IconVerticalSolidList"/>
    <dgm:cxn modelId="{2E4F67CE-4443-4217-910B-D29691EC3BCC}" type="presParOf" srcId="{E6FF5BF0-A2EE-4C02-A03C-DC1A19D452FA}" destId="{FCE10E94-5C48-4348-B772-76AA632651A3}" srcOrd="0" destOrd="0" presId="urn:microsoft.com/office/officeart/2018/2/layout/IconVerticalSolidList"/>
    <dgm:cxn modelId="{4E4723B9-1945-4752-97D5-D9EB70ED6ED3}" type="presParOf" srcId="{E6FF5BF0-A2EE-4C02-A03C-DC1A19D452FA}" destId="{743B1FBE-5716-44EA-A054-D087AE4BBF7A}" srcOrd="1" destOrd="0" presId="urn:microsoft.com/office/officeart/2018/2/layout/IconVerticalSolidList"/>
    <dgm:cxn modelId="{45772F85-B00D-4CDB-A79C-CB1257B19955}" type="presParOf" srcId="{E6FF5BF0-A2EE-4C02-A03C-DC1A19D452FA}" destId="{3844C556-B643-46D3-B7FD-5F51CB4B6C93}" srcOrd="2" destOrd="0" presId="urn:microsoft.com/office/officeart/2018/2/layout/IconVerticalSolidList"/>
    <dgm:cxn modelId="{A7FF467C-64EB-4142-9FBD-AC92493AF3CB}" type="presParOf" srcId="{E6FF5BF0-A2EE-4C02-A03C-DC1A19D452FA}" destId="{763C86C6-14E8-4EE0-ABF9-68404069277A}" srcOrd="3" destOrd="0" presId="urn:microsoft.com/office/officeart/2018/2/layout/IconVerticalSolidList"/>
    <dgm:cxn modelId="{09DA5CA4-A97F-4272-BABF-0A676D54C553}" type="presParOf" srcId="{B5A3A3C8-02BE-4B22-B765-5758234694D1}" destId="{FCDC67BC-72BF-4336-B6B3-D4C5400832FF}" srcOrd="3" destOrd="0" presId="urn:microsoft.com/office/officeart/2018/2/layout/IconVerticalSolidList"/>
    <dgm:cxn modelId="{5234F34E-2ECF-4D4C-8A5F-45722EDDDF37}" type="presParOf" srcId="{B5A3A3C8-02BE-4B22-B765-5758234694D1}" destId="{6BA82F9A-F6FF-4B67-AFEC-0263FB3336FD}" srcOrd="4" destOrd="0" presId="urn:microsoft.com/office/officeart/2018/2/layout/IconVerticalSolidList"/>
    <dgm:cxn modelId="{99558E42-8CA1-449E-9A2A-7CDEAF586BE2}" type="presParOf" srcId="{6BA82F9A-F6FF-4B67-AFEC-0263FB3336FD}" destId="{D2AA66A8-BC77-45F9-BFF2-537F488FE31F}" srcOrd="0" destOrd="0" presId="urn:microsoft.com/office/officeart/2018/2/layout/IconVerticalSolidList"/>
    <dgm:cxn modelId="{11D92AD4-B451-49E5-AE66-9052FD2FFF4B}" type="presParOf" srcId="{6BA82F9A-F6FF-4B67-AFEC-0263FB3336FD}" destId="{B3340120-5841-46B7-BC3F-D75207B6581F}" srcOrd="1" destOrd="0" presId="urn:microsoft.com/office/officeart/2018/2/layout/IconVerticalSolidList"/>
    <dgm:cxn modelId="{C9EE953A-46CE-4BF2-9FAC-9119FE38BBD8}" type="presParOf" srcId="{6BA82F9A-F6FF-4B67-AFEC-0263FB3336FD}" destId="{1115629A-333A-45E6-B4C9-AA48E06AF7E7}" srcOrd="2" destOrd="0" presId="urn:microsoft.com/office/officeart/2018/2/layout/IconVerticalSolidList"/>
    <dgm:cxn modelId="{9A209918-3FE6-4BB6-8AAD-BAD812BD5CAD}" type="presParOf" srcId="{6BA82F9A-F6FF-4B67-AFEC-0263FB3336FD}" destId="{4171DD59-F41B-4A99-A909-3D7724667C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E3E75-C9B6-4F74-9BF1-82515F76AA5A}">
      <dsp:nvSpPr>
        <dsp:cNvPr id="0" name=""/>
        <dsp:cNvSpPr/>
      </dsp:nvSpPr>
      <dsp:spPr>
        <a:xfrm>
          <a:off x="0" y="34340"/>
          <a:ext cx="9618133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Unsere Datenquellen</a:t>
          </a:r>
          <a:endParaRPr lang="en-US" sz="2600" kern="1200"/>
        </a:p>
      </dsp:txBody>
      <dsp:txXfrm>
        <a:off x="29700" y="64040"/>
        <a:ext cx="9558733" cy="549000"/>
      </dsp:txXfrm>
    </dsp:sp>
    <dsp:sp modelId="{48FCDB17-1D0E-4918-8741-5CE66EB0B08B}">
      <dsp:nvSpPr>
        <dsp:cNvPr id="0" name=""/>
        <dsp:cNvSpPr/>
      </dsp:nvSpPr>
      <dsp:spPr>
        <a:xfrm>
          <a:off x="0" y="717620"/>
          <a:ext cx="9618133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Datenhaltung</a:t>
          </a:r>
          <a:endParaRPr lang="en-US" sz="2600" kern="1200"/>
        </a:p>
      </dsp:txBody>
      <dsp:txXfrm>
        <a:off x="29700" y="747320"/>
        <a:ext cx="9558733" cy="549000"/>
      </dsp:txXfrm>
    </dsp:sp>
    <dsp:sp modelId="{0BC9C940-35A0-4A05-9100-F7A066E4DC70}">
      <dsp:nvSpPr>
        <dsp:cNvPr id="0" name=""/>
        <dsp:cNvSpPr/>
      </dsp:nvSpPr>
      <dsp:spPr>
        <a:xfrm>
          <a:off x="0" y="1400901"/>
          <a:ext cx="9618133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Datenverarbeitung</a:t>
          </a:r>
          <a:endParaRPr lang="en-US" sz="2600" kern="1200"/>
        </a:p>
      </dsp:txBody>
      <dsp:txXfrm>
        <a:off x="29700" y="1430601"/>
        <a:ext cx="9558733" cy="549000"/>
      </dsp:txXfrm>
    </dsp:sp>
    <dsp:sp modelId="{81AA49F0-E1F2-4AA4-B47A-6CFCF30C62DB}">
      <dsp:nvSpPr>
        <dsp:cNvPr id="0" name=""/>
        <dsp:cNvSpPr/>
      </dsp:nvSpPr>
      <dsp:spPr>
        <a:xfrm>
          <a:off x="0" y="2084181"/>
          <a:ext cx="9618133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Dash-Board</a:t>
          </a:r>
          <a:endParaRPr lang="en-US" sz="2600" kern="1200"/>
        </a:p>
      </dsp:txBody>
      <dsp:txXfrm>
        <a:off x="29700" y="2113881"/>
        <a:ext cx="9558733" cy="549000"/>
      </dsp:txXfrm>
    </dsp:sp>
    <dsp:sp modelId="{6421CD8C-A4D1-4C15-915F-27CEF747C9D8}">
      <dsp:nvSpPr>
        <dsp:cNvPr id="0" name=""/>
        <dsp:cNvSpPr/>
      </dsp:nvSpPr>
      <dsp:spPr>
        <a:xfrm>
          <a:off x="0" y="2767461"/>
          <a:ext cx="9618133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Datenvorhersage</a:t>
          </a:r>
          <a:endParaRPr lang="en-US" sz="2600" kern="1200"/>
        </a:p>
      </dsp:txBody>
      <dsp:txXfrm>
        <a:off x="29700" y="2797161"/>
        <a:ext cx="9558733" cy="549000"/>
      </dsp:txXfrm>
    </dsp:sp>
    <dsp:sp modelId="{A891C7EF-E356-41CA-87F5-2DD2DA93CEC7}">
      <dsp:nvSpPr>
        <dsp:cNvPr id="0" name=""/>
        <dsp:cNvSpPr/>
      </dsp:nvSpPr>
      <dsp:spPr>
        <a:xfrm>
          <a:off x="0" y="3450741"/>
          <a:ext cx="9618133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Fazit</a:t>
          </a:r>
          <a:endParaRPr lang="en-US" sz="2600" kern="1200"/>
        </a:p>
      </dsp:txBody>
      <dsp:txXfrm>
        <a:off x="29700" y="3480441"/>
        <a:ext cx="9558733" cy="549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98E09-F455-476E-B68A-940071521570}">
      <dsp:nvSpPr>
        <dsp:cNvPr id="0" name=""/>
        <dsp:cNvSpPr/>
      </dsp:nvSpPr>
      <dsp:spPr>
        <a:xfrm>
          <a:off x="0" y="473"/>
          <a:ext cx="3851122" cy="11085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51956-F407-4DAB-A3B8-ADF3D13FA11A}">
      <dsp:nvSpPr>
        <dsp:cNvPr id="0" name=""/>
        <dsp:cNvSpPr/>
      </dsp:nvSpPr>
      <dsp:spPr>
        <a:xfrm>
          <a:off x="335327" y="249891"/>
          <a:ext cx="609686" cy="6096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8D543-C76C-4B83-9850-58C494C8AA7A}">
      <dsp:nvSpPr>
        <dsp:cNvPr id="0" name=""/>
        <dsp:cNvSpPr/>
      </dsp:nvSpPr>
      <dsp:spPr>
        <a:xfrm>
          <a:off x="1280342" y="473"/>
          <a:ext cx="2570779" cy="110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19" tIns="117319" rIns="117319" bIns="1173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Karlsruhe (Deutschland) </a:t>
          </a:r>
          <a:endParaRPr lang="en-US" sz="1600" kern="1200" dirty="0"/>
        </a:p>
      </dsp:txBody>
      <dsp:txXfrm>
        <a:off x="1280342" y="473"/>
        <a:ext cx="2570779" cy="1108521"/>
      </dsp:txXfrm>
    </dsp:sp>
    <dsp:sp modelId="{FCE10E94-5C48-4348-B772-76AA632651A3}">
      <dsp:nvSpPr>
        <dsp:cNvPr id="0" name=""/>
        <dsp:cNvSpPr/>
      </dsp:nvSpPr>
      <dsp:spPr>
        <a:xfrm>
          <a:off x="0" y="1386125"/>
          <a:ext cx="3851122" cy="11085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B1FBE-5716-44EA-A054-D087AE4BBF7A}">
      <dsp:nvSpPr>
        <dsp:cNvPr id="0" name=""/>
        <dsp:cNvSpPr/>
      </dsp:nvSpPr>
      <dsp:spPr>
        <a:xfrm>
          <a:off x="335327" y="1635543"/>
          <a:ext cx="609686" cy="6096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86C6-14E8-4EE0-ABF9-68404069277A}">
      <dsp:nvSpPr>
        <dsp:cNvPr id="0" name=""/>
        <dsp:cNvSpPr/>
      </dsp:nvSpPr>
      <dsp:spPr>
        <a:xfrm>
          <a:off x="1280342" y="1386125"/>
          <a:ext cx="2570779" cy="110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19" tIns="117319" rIns="117319" bIns="1173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Koordinaten (49,0° </a:t>
          </a:r>
          <a:r>
            <a:rPr lang="de-DE" sz="1600" kern="1200" dirty="0" err="1"/>
            <a:t>n.B</a:t>
          </a:r>
          <a:r>
            <a:rPr lang="de-DE" sz="1600" kern="1200" dirty="0"/>
            <a:t>. 8,386°ö.L.)</a:t>
          </a:r>
          <a:endParaRPr lang="en-US" sz="1600" kern="1200" dirty="0"/>
        </a:p>
      </dsp:txBody>
      <dsp:txXfrm>
        <a:off x="1280342" y="1386125"/>
        <a:ext cx="2570779" cy="1108521"/>
      </dsp:txXfrm>
    </dsp:sp>
    <dsp:sp modelId="{D2AA66A8-BC77-45F9-BFF2-537F488FE31F}">
      <dsp:nvSpPr>
        <dsp:cNvPr id="0" name=""/>
        <dsp:cNvSpPr/>
      </dsp:nvSpPr>
      <dsp:spPr>
        <a:xfrm>
          <a:off x="0" y="2771777"/>
          <a:ext cx="3851122" cy="11085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40120-5841-46B7-BC3F-D75207B6581F}">
      <dsp:nvSpPr>
        <dsp:cNvPr id="0" name=""/>
        <dsp:cNvSpPr/>
      </dsp:nvSpPr>
      <dsp:spPr>
        <a:xfrm>
          <a:off x="335327" y="3021195"/>
          <a:ext cx="609686" cy="6096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1DD59-F41B-4A99-A909-3D7724667C1C}">
      <dsp:nvSpPr>
        <dsp:cNvPr id="0" name=""/>
        <dsp:cNvSpPr/>
      </dsp:nvSpPr>
      <dsp:spPr>
        <a:xfrm>
          <a:off x="1280342" y="2771777"/>
          <a:ext cx="2570779" cy="110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19" tIns="117319" rIns="117319" bIns="1173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Balkon 2. Stock (ca. 18 Meter), Ausrichtung nach Westen</a:t>
          </a:r>
          <a:endParaRPr lang="en-US" sz="1600" kern="1200" dirty="0"/>
        </a:p>
      </dsp:txBody>
      <dsp:txXfrm>
        <a:off x="1280342" y="2771777"/>
        <a:ext cx="2570779" cy="1108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0C1D0-7AF2-4A89-8114-60DCAF2DE751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D96DF-9FEB-4E96-8218-F347B6EE61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174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Audrey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D96DF-9FEB-4E96-8218-F347B6EE61F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14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 Stunden vorhergehende Stunden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Moving Average der </a:t>
            </a:r>
            <a:r>
              <a:rPr lang="de-DE" dirty="0" err="1"/>
              <a:t>letzeten</a:t>
            </a:r>
            <a:r>
              <a:rPr lang="de-DE" dirty="0"/>
              <a:t> 2 Stunden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p=2: Ordnung des autoregressiven Teils (wie viele vergangene Werte zur Vorhersage herangezogen werden).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d=1: Anzahl der Differenzierungen, die erforderlich sind, um die Zeitreihe stationär zu machen.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q=2: Ordnung des gleitenden Durchschnittsteils (wie viele vergangene Fehler zur Vorhersage herangezogen werden).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D96DF-9FEB-4E96-8218-F347B6EE61F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35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 Stunden vorhergehende Stunden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Moving Average der </a:t>
            </a:r>
            <a:r>
              <a:rPr lang="de-DE" dirty="0" err="1"/>
              <a:t>letzeten</a:t>
            </a:r>
            <a:r>
              <a:rPr lang="de-DE" dirty="0"/>
              <a:t> 2 Stunden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p=2: Ordnung des autoregressiven Teils (wie viele vergangene Werte zur Vorhersage herangezogen werden).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d=1: Anzahl der Differenzierungen, die erforderlich sind, um die Zeitreihe stationär zu machen.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q=2: Ordnung des gleitenden Durchschnittsteils (wie viele vergangene Fehler zur Vorhersage herangezogen werden).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D96DF-9FEB-4E96-8218-F347B6EE61F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64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863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95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892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775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8735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425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048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7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940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47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4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9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4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5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73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D02F2-86F5-4D33-BCC9-FD3C4BDC1BC0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A61F20C-C093-4748-884A-55CF61AC1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41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56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Ziegen auf Gras">
            <a:extLst>
              <a:ext uri="{FF2B5EF4-FFF2-40B4-BE49-F238E27FC236}">
                <a16:creationId xmlns:a16="http://schemas.microsoft.com/office/drawing/2014/main" id="{B5068641-A101-9A88-1F72-4C1C57250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804" b="2201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A7D1C1-0748-5B7D-CB6B-E5E3B2F3A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3796" y="1678665"/>
            <a:ext cx="4940208" cy="2369131"/>
          </a:xfrm>
        </p:spPr>
        <p:txBody>
          <a:bodyPr>
            <a:normAutofit/>
          </a:bodyPr>
          <a:lstStyle/>
          <a:p>
            <a:r>
              <a:rPr lang="de-DE" sz="3800" dirty="0"/>
              <a:t>Umweltmonitoring Projekt - Ziegenstall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2EF837-A88B-ADE0-0D31-0F717C8F0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de-DE" dirty="0"/>
              <a:t>Audrey </a:t>
            </a:r>
            <a:r>
              <a:rPr lang="de-DE" dirty="0" err="1"/>
              <a:t>Komninos</a:t>
            </a:r>
            <a:r>
              <a:rPr lang="de-DE" dirty="0"/>
              <a:t>, </a:t>
            </a:r>
            <a:r>
              <a:rPr lang="de-DE" dirty="0" err="1"/>
              <a:t>Tua</a:t>
            </a:r>
            <a:r>
              <a:rPr lang="de-DE" dirty="0"/>
              <a:t> Brinkmann, Vanessa Neuber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349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AA790-5842-4700-5FE8-28A9FE33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Prophet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084A0-6C13-1E3F-725B-FAE17B3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11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B076B-2C22-E6E3-4970-FC4B0EB9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Fehlermaße des Modells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4B1D6D-8EA9-54A0-0E6D-46950C797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Mean </a:t>
            </a:r>
            <a:r>
              <a:rPr lang="de-DE" dirty="0" err="1"/>
              <a:t>Squared</a:t>
            </a:r>
            <a:r>
              <a:rPr lang="de-DE" dirty="0"/>
              <a:t> Error:</a:t>
            </a:r>
          </a:p>
          <a:p>
            <a:pPr lvl="1"/>
            <a:endParaRPr lang="de-DE" dirty="0"/>
          </a:p>
          <a:p>
            <a:r>
              <a:rPr lang="de-DE" dirty="0"/>
              <a:t>Bestimmtheitsmaß R² </a:t>
            </a:r>
          </a:p>
        </p:txBody>
      </p:sp>
    </p:spTree>
    <p:extLst>
      <p:ext uri="{BB962C8B-B14F-4D97-AF65-F5344CB8AC3E}">
        <p14:creationId xmlns:p14="http://schemas.microsoft.com/office/powerpoint/2010/main" val="2816605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onnenlicht im Wald">
            <a:extLst>
              <a:ext uri="{FF2B5EF4-FFF2-40B4-BE49-F238E27FC236}">
                <a16:creationId xmlns:a16="http://schemas.microsoft.com/office/drawing/2014/main" id="{14282172-0564-E90A-44BE-82DD43501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D6B6433-CCD9-42F6-83C5-76BCAA8F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42B55CB-F27D-4C06-89E5-4EC99A519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527540-7F01-4C2E-9641-738882048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F60FB6-F855-43F0-A752-3719156C1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3">
            <a:extLst>
              <a:ext uri="{FF2B5EF4-FFF2-40B4-BE49-F238E27FC236}">
                <a16:creationId xmlns:a16="http://schemas.microsoft.com/office/drawing/2014/main" id="{70669A81-0E9B-4B42-AFEA-8F672C6C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C12D06-D067-F67B-78A6-549900763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de-DE" dirty="0"/>
              <a:t>Fazit</a:t>
            </a:r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8C93E0C6-CF08-4771-B5A9-6018CB3A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A011F1B8-62C5-4D08-A621-EAD05C7D6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C7FDF-7AFD-9A2A-CBD0-451D94E2F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1514475"/>
            <a:ext cx="6487955" cy="4526887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Datenerfassung</a:t>
            </a:r>
          </a:p>
          <a:p>
            <a:pPr lvl="1"/>
            <a:r>
              <a:rPr lang="de-DE" dirty="0"/>
              <a:t>Anderen Standort wählen (keine direkte Sonneneinstrahlung)</a:t>
            </a:r>
          </a:p>
          <a:p>
            <a:pPr lvl="1"/>
            <a:r>
              <a:rPr lang="de-DE" dirty="0"/>
              <a:t>Datenverlust (durch sekündliche Messung) </a:t>
            </a:r>
          </a:p>
          <a:p>
            <a:r>
              <a:rPr lang="de-DE" dirty="0"/>
              <a:t>Datenbank</a:t>
            </a:r>
          </a:p>
          <a:p>
            <a:pPr lvl="1"/>
            <a:r>
              <a:rPr lang="de-DE" dirty="0"/>
              <a:t>Konsistente Datensammlung</a:t>
            </a:r>
          </a:p>
          <a:p>
            <a:pPr lvl="1"/>
            <a:r>
              <a:rPr lang="de-DE" dirty="0"/>
              <a:t>Einfaches und schnelles Abrufen und Einfügen der Daten </a:t>
            </a:r>
          </a:p>
          <a:p>
            <a:pPr lvl="1"/>
            <a:r>
              <a:rPr lang="de-DE" dirty="0"/>
              <a:t>Einheitliche Struktur</a:t>
            </a:r>
          </a:p>
          <a:p>
            <a:r>
              <a:rPr lang="de-DE" dirty="0"/>
              <a:t>Vorhersage</a:t>
            </a:r>
          </a:p>
          <a:p>
            <a:pPr lvl="1"/>
            <a:r>
              <a:rPr lang="de-DE" dirty="0"/>
              <a:t>Zu geringe Datenmeng </a:t>
            </a:r>
          </a:p>
          <a:p>
            <a:r>
              <a:rPr lang="de-DE"/>
              <a:t>Dashboard</a:t>
            </a:r>
            <a:endParaRPr lang="de-DE" dirty="0"/>
          </a:p>
          <a:p>
            <a:pPr lvl="1"/>
            <a:r>
              <a:rPr lang="de-DE" dirty="0"/>
              <a:t>Ein einheitliches Dashboard</a:t>
            </a:r>
          </a:p>
          <a:p>
            <a:pPr lvl="1"/>
            <a:r>
              <a:rPr lang="de-DE" dirty="0"/>
              <a:t>Berechnungen zur besseren Einordnung</a:t>
            </a:r>
          </a:p>
          <a:p>
            <a:pPr lvl="1"/>
            <a:r>
              <a:rPr lang="de-DE" dirty="0"/>
              <a:t>Vergleich von den Messwerten </a:t>
            </a:r>
          </a:p>
          <a:p>
            <a:pPr lvl="1"/>
            <a:endParaRPr lang="de-D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A6AECB-428C-4CB4-B65A-359F08B6D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28D1A6ED-2AB6-46A3-A315-485B8BF93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B61CE46B-8525-46A8-AB7B-DCBCC1B65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412B991-9935-45FB-A17E-8F30DD832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63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57BA7-E98A-735C-8C0A-8DCB1ABA5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de-DE" sz="3700"/>
              <a:t>Vielen Dank für die Aufmerksamkeit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A4D776-128B-A868-E4DA-DCA8A3C9D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Haben Sie noch Fragen?</a:t>
            </a:r>
            <a:endParaRPr lang="de-DE"/>
          </a:p>
        </p:txBody>
      </p:sp>
      <p:pic>
        <p:nvPicPr>
          <p:cNvPr id="7" name="Grafik 6" descr="Fragende Höhleneule, die erwartungsvoll guckt">
            <a:extLst>
              <a:ext uri="{FF2B5EF4-FFF2-40B4-BE49-F238E27FC236}">
                <a16:creationId xmlns:a16="http://schemas.microsoft.com/office/drawing/2014/main" id="{463AFC7A-50EE-3D3F-3306-4ABDE2388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79" y="934222"/>
            <a:ext cx="4747410" cy="3299450"/>
          </a:xfrm>
          <a:prstGeom prst="rect">
            <a:avLst/>
          </a:prstGeom>
        </p:spPr>
      </p:pic>
      <p:pic>
        <p:nvPicPr>
          <p:cNvPr id="9" name="Grafik 8" descr="Fragezeichen mit einfarbiger Füllung">
            <a:extLst>
              <a:ext uri="{FF2B5EF4-FFF2-40B4-BE49-F238E27FC236}">
                <a16:creationId xmlns:a16="http://schemas.microsoft.com/office/drawing/2014/main" id="{5E9619F1-1262-89A2-CE05-CFB03549D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494664">
            <a:off x="5181601" y="1236626"/>
            <a:ext cx="1038226" cy="103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6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F0B501-8F4D-51FA-7E1C-A87DDD0F1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sz="6000" dirty="0"/>
              <a:t>Inhalt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aphicFrame>
        <p:nvGraphicFramePr>
          <p:cNvPr id="24" name="Inhaltsplatzhalter 2">
            <a:extLst>
              <a:ext uri="{FF2B5EF4-FFF2-40B4-BE49-F238E27FC236}">
                <a16:creationId xmlns:a16="http://schemas.microsoft.com/office/drawing/2014/main" id="{80296890-59E6-9E68-4DDE-4C74763CFE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932201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1372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Elektrische Leitungen, Elektronisches Bauteil, Elektrisches Bauelement, Elektronik enthält.&#10;&#10;Automatisch generierte Beschreibung">
            <a:extLst>
              <a:ext uri="{FF2B5EF4-FFF2-40B4-BE49-F238E27FC236}">
                <a16:creationId xmlns:a16="http://schemas.microsoft.com/office/drawing/2014/main" id="{DA88DD05-01A4-9415-A7EA-879B8328D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2" b="1"/>
          <a:stretch/>
        </p:blipFill>
        <p:spPr>
          <a:xfrm>
            <a:off x="476655" y="1800017"/>
            <a:ext cx="2837058" cy="4175855"/>
          </a:xfrm>
          <a:prstGeom prst="rect">
            <a:avLst/>
          </a:prstGeom>
        </p:spPr>
      </p:pic>
      <p:pic>
        <p:nvPicPr>
          <p:cNvPr id="6" name="Grafik 5" descr="Ein Bild, das Elektronik, Elektronisches Bauteil, Elektrisches Bauelement, passives Bauelement enthält.&#10;&#10;Automatisch generierte Beschreibung">
            <a:extLst>
              <a:ext uri="{FF2B5EF4-FFF2-40B4-BE49-F238E27FC236}">
                <a16:creationId xmlns:a16="http://schemas.microsoft.com/office/drawing/2014/main" id="{A4B14D4E-8278-5A4D-F8DC-0E57C97050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r="3" b="32342"/>
          <a:stretch/>
        </p:blipFill>
        <p:spPr>
          <a:xfrm>
            <a:off x="3479643" y="1800017"/>
            <a:ext cx="3031981" cy="2148621"/>
          </a:xfrm>
          <a:prstGeom prst="rect">
            <a:avLst/>
          </a:prstGeom>
        </p:spPr>
      </p:pic>
      <p:sp>
        <p:nvSpPr>
          <p:cNvPr id="25" name="Isosceles Triangle 8">
            <a:extLst>
              <a:ext uri="{FF2B5EF4-FFF2-40B4-BE49-F238E27FC236}">
                <a16:creationId xmlns:a16="http://schemas.microsoft.com/office/drawing/2014/main" id="{EDEA1E2F-218D-4172-856B-74C87C895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4" name="Grafik 3" descr="Ein Bild, das Mobiliar, Box, Wand, Stuhl enthält.&#10;&#10;Automatisch generierte Beschreibung">
            <a:extLst>
              <a:ext uri="{FF2B5EF4-FFF2-40B4-BE49-F238E27FC236}">
                <a16:creationId xmlns:a16="http://schemas.microsoft.com/office/drawing/2014/main" id="{3AFE0A98-222E-F7D5-E2E1-3C0019951F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0" r="-2" b="14524"/>
          <a:stretch/>
        </p:blipFill>
        <p:spPr>
          <a:xfrm>
            <a:off x="3479643" y="4109568"/>
            <a:ext cx="3031981" cy="186630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783D7-452F-C268-BE16-5B1B8401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17" y="2997970"/>
            <a:ext cx="2948121" cy="2030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Sensoren: </a:t>
            </a:r>
          </a:p>
          <a:p>
            <a:r>
              <a:rPr lang="de-DE" dirty="0"/>
              <a:t>Temperatur</a:t>
            </a:r>
          </a:p>
          <a:p>
            <a:r>
              <a:rPr lang="de-DE" dirty="0"/>
              <a:t>rel. Luftfeuchtigkeit</a:t>
            </a:r>
          </a:p>
          <a:p>
            <a:r>
              <a:rPr lang="de-DE" dirty="0"/>
              <a:t>UV-Intensität </a:t>
            </a:r>
          </a:p>
          <a:p>
            <a:r>
              <a:rPr lang="de-DE" dirty="0"/>
              <a:t>Luftdruck</a:t>
            </a:r>
          </a:p>
          <a:p>
            <a:endParaRPr lang="de-DE" dirty="0"/>
          </a:p>
        </p:txBody>
      </p:sp>
      <p:pic>
        <p:nvPicPr>
          <p:cNvPr id="1028" name="Picture 4" descr="Pressekit | senseBox.de">
            <a:extLst>
              <a:ext uri="{FF2B5EF4-FFF2-40B4-BE49-F238E27FC236}">
                <a16:creationId xmlns:a16="http://schemas.microsoft.com/office/drawing/2014/main" id="{BC607B9E-9A72-068D-E8DB-93E2E377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31" y="-108763"/>
            <a:ext cx="6293793" cy="18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00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320D69B-636D-16BE-9348-597F5D0E4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63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40ABBF-64CF-A611-1899-A2F45A5C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de-DE"/>
              <a:t>Genauer Standort</a:t>
            </a:r>
          </a:p>
        </p:txBody>
      </p:sp>
      <p:cxnSp>
        <p:nvCxnSpPr>
          <p:cNvPr id="59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AEB74EA-F6F3-9E24-6310-EA08E97AE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191864"/>
              </p:ext>
            </p:extLst>
          </p:nvPr>
        </p:nvGraphicFramePr>
        <p:xfrm>
          <a:off x="677334" y="2160589"/>
          <a:ext cx="3851122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Pfeil: nach oben gebogen 9">
            <a:extLst>
              <a:ext uri="{FF2B5EF4-FFF2-40B4-BE49-F238E27FC236}">
                <a16:creationId xmlns:a16="http://schemas.microsoft.com/office/drawing/2014/main" id="{0CFF6E3A-4192-587A-A5FE-BDF4376B9FA8}"/>
              </a:ext>
            </a:extLst>
          </p:cNvPr>
          <p:cNvSpPr/>
          <p:nvPr/>
        </p:nvSpPr>
        <p:spPr>
          <a:xfrm flipV="1">
            <a:off x="4760596" y="919334"/>
            <a:ext cx="3215141" cy="1810871"/>
          </a:xfrm>
          <a:prstGeom prst="bentUpArrow">
            <a:avLst>
              <a:gd name="adj1" fmla="val 8771"/>
              <a:gd name="adj2" fmla="val 14392"/>
              <a:gd name="adj3" fmla="val 2516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6915B71-EA95-A1D4-1B51-9C9D08D61A4C}"/>
              </a:ext>
            </a:extLst>
          </p:cNvPr>
          <p:cNvSpPr txBox="1"/>
          <p:nvPr/>
        </p:nvSpPr>
        <p:spPr>
          <a:xfrm>
            <a:off x="4432099" y="6633417"/>
            <a:ext cx="4614906" cy="25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https://opensensemap.org/explore/6645e1c8eb5aad0007b226b5</a:t>
            </a:r>
          </a:p>
        </p:txBody>
      </p:sp>
    </p:spTree>
    <p:extLst>
      <p:ext uri="{BB962C8B-B14F-4D97-AF65-F5344CB8AC3E}">
        <p14:creationId xmlns:p14="http://schemas.microsoft.com/office/powerpoint/2010/main" val="344764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374A4-8DD6-80DE-3EFB-A575F9336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522" y="1699547"/>
            <a:ext cx="8596668" cy="3880773"/>
          </a:xfrm>
        </p:spPr>
        <p:txBody>
          <a:bodyPr/>
          <a:lstStyle/>
          <a:p>
            <a:r>
              <a:rPr lang="de-DE" dirty="0"/>
              <a:t>Speicherung der Daten in der Datenbank PostgreSQL</a:t>
            </a:r>
          </a:p>
          <a:p>
            <a:r>
              <a:rPr lang="de-DE" dirty="0"/>
              <a:t>Abrufen der Daten über </a:t>
            </a:r>
            <a:r>
              <a:rPr lang="de-DE" dirty="0" err="1"/>
              <a:t>OpenSenseMap</a:t>
            </a:r>
            <a:r>
              <a:rPr lang="de-DE" dirty="0"/>
              <a:t>-API (einmal alle 6 Tage)</a:t>
            </a:r>
          </a:p>
          <a:p>
            <a:pPr lvl="1"/>
            <a:r>
              <a:rPr lang="de-DE" dirty="0"/>
              <a:t>Erstmalig am 30.05.2024</a:t>
            </a:r>
          </a:p>
          <a:p>
            <a:pPr lvl="1"/>
            <a:r>
              <a:rPr lang="de-DE" dirty="0"/>
              <a:t>Zuletzt am </a:t>
            </a:r>
            <a:r>
              <a:rPr lang="de-DE" dirty="0">
                <a:solidFill>
                  <a:srgbClr val="FF0000"/>
                </a:solidFill>
              </a:rPr>
              <a:t>10.06.2024</a:t>
            </a:r>
          </a:p>
          <a:p>
            <a:r>
              <a:rPr lang="de-DE" dirty="0"/>
              <a:t>Abgerufene Daten werden tabellarisch gespeichert </a:t>
            </a:r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788736-274D-9839-23F8-33602E516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t="1063"/>
          <a:stretch/>
        </p:blipFill>
        <p:spPr>
          <a:xfrm>
            <a:off x="2074688" y="3673803"/>
            <a:ext cx="5517136" cy="2430685"/>
          </a:xfrm>
          <a:prstGeom prst="rect">
            <a:avLst/>
          </a:prstGeom>
        </p:spPr>
      </p:pic>
      <p:pic>
        <p:nvPicPr>
          <p:cNvPr id="8" name="Picture 2" descr="Intro to PostgreSQL. Create and Query Postgres Database | by Lauren  Cunningham | CodeX | Medium">
            <a:extLst>
              <a:ext uri="{FF2B5EF4-FFF2-40B4-BE49-F238E27FC236}">
                <a16:creationId xmlns:a16="http://schemas.microsoft.com/office/drawing/2014/main" id="{97194D7D-6ECC-AFA9-BCEB-EED9D26B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86333"/>
            <a:ext cx="4301058" cy="197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41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9FF9D-7749-2C12-FBE8-147728AD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214" y="609600"/>
            <a:ext cx="5771788" cy="1320800"/>
          </a:xfrm>
        </p:spPr>
        <p:txBody>
          <a:bodyPr>
            <a:normAutofit/>
          </a:bodyPr>
          <a:lstStyle/>
          <a:p>
            <a:r>
              <a:rPr lang="de-DE"/>
              <a:t>Datenverarbeitung</a:t>
            </a:r>
            <a:endParaRPr lang="de-DE" dirty="0"/>
          </a:p>
        </p:txBody>
      </p:sp>
      <p:pic>
        <p:nvPicPr>
          <p:cNvPr id="45" name="Grafik 44" descr="Datenbank Silhouette">
            <a:extLst>
              <a:ext uri="{FF2B5EF4-FFF2-40B4-BE49-F238E27FC236}">
                <a16:creationId xmlns:a16="http://schemas.microsoft.com/office/drawing/2014/main" id="{4276F6FA-6D6B-2D39-E42C-2314BC818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570" y="609600"/>
            <a:ext cx="1657807" cy="1657807"/>
          </a:xfrm>
          <a:prstGeom prst="rect">
            <a:avLst/>
          </a:prstGeom>
        </p:spPr>
      </p:pic>
      <p:pic>
        <p:nvPicPr>
          <p:cNvPr id="41" name="Grafik 40" descr="Programmiererin Silhouette">
            <a:extLst>
              <a:ext uri="{FF2B5EF4-FFF2-40B4-BE49-F238E27FC236}">
                <a16:creationId xmlns:a16="http://schemas.microsoft.com/office/drawing/2014/main" id="{CF53D3E2-DC92-C141-1345-5D018BE55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001" y="2496007"/>
            <a:ext cx="1658947" cy="165894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2B593E-4076-3939-E78B-3CCFC7BBF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370" y="1556306"/>
            <a:ext cx="6469956" cy="45105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600" dirty="0"/>
              <a:t>Sensor ID den Messwerten (Luftdruck, rel. Luftfeuchte, Temperatur, UV-Intensität) und Einheiten zuordnen</a:t>
            </a:r>
          </a:p>
          <a:p>
            <a:pPr>
              <a:lnSpc>
                <a:spcPct val="90000"/>
              </a:lnSpc>
            </a:pPr>
            <a:r>
              <a:rPr lang="de-DE" sz="1600" dirty="0"/>
              <a:t>Gruppieren und Sortierung, nach Datum und Sensor ID</a:t>
            </a:r>
          </a:p>
          <a:p>
            <a:pPr>
              <a:lnSpc>
                <a:spcPct val="90000"/>
              </a:lnSpc>
            </a:pPr>
            <a:r>
              <a:rPr lang="de-DE" sz="1600" dirty="0"/>
              <a:t>Berechnung einzelner Kennzahlen:</a:t>
            </a:r>
          </a:p>
          <a:p>
            <a:pPr lvl="1">
              <a:lnSpc>
                <a:spcPct val="90000"/>
              </a:lnSpc>
            </a:pPr>
            <a:r>
              <a:rPr lang="de-DE" dirty="0"/>
              <a:t>Live-Daten:</a:t>
            </a:r>
          </a:p>
          <a:p>
            <a:pPr lvl="2">
              <a:lnSpc>
                <a:spcPct val="90000"/>
              </a:lnSpc>
            </a:pPr>
            <a:r>
              <a:rPr lang="de-DE" sz="1600" dirty="0"/>
              <a:t>Gefühlte Temperatur </a:t>
            </a:r>
          </a:p>
          <a:p>
            <a:pPr lvl="2">
              <a:lnSpc>
                <a:spcPct val="90000"/>
              </a:lnSpc>
            </a:pPr>
            <a:r>
              <a:rPr lang="de-DE" sz="1600" dirty="0"/>
              <a:t>Taupunkt</a:t>
            </a:r>
          </a:p>
          <a:p>
            <a:pPr lvl="2">
              <a:lnSpc>
                <a:spcPct val="90000"/>
              </a:lnSpc>
            </a:pPr>
            <a:r>
              <a:rPr lang="de-DE" sz="1600" dirty="0"/>
              <a:t>UV-Index</a:t>
            </a:r>
          </a:p>
          <a:p>
            <a:pPr lvl="2">
              <a:lnSpc>
                <a:spcPct val="90000"/>
              </a:lnSpc>
            </a:pPr>
            <a:r>
              <a:rPr lang="de-DE" sz="1600" dirty="0"/>
              <a:t>Luftdruck im Verhältnis zum Durchschnitt</a:t>
            </a:r>
          </a:p>
          <a:p>
            <a:pPr lvl="1">
              <a:lnSpc>
                <a:spcPct val="90000"/>
              </a:lnSpc>
            </a:pPr>
            <a:r>
              <a:rPr lang="de-DE" dirty="0"/>
              <a:t>Langzeit Daten:</a:t>
            </a:r>
          </a:p>
          <a:p>
            <a:pPr lvl="2">
              <a:lnSpc>
                <a:spcPct val="90000"/>
              </a:lnSpc>
            </a:pPr>
            <a:r>
              <a:rPr lang="de-DE" sz="1600" dirty="0"/>
              <a:t>Durchschnitt der letzten 24 Stunden </a:t>
            </a:r>
          </a:p>
          <a:p>
            <a:pPr lvl="2">
              <a:lnSpc>
                <a:spcPct val="90000"/>
              </a:lnSpc>
            </a:pPr>
            <a:r>
              <a:rPr lang="de-DE" sz="1600" dirty="0"/>
              <a:t>Maximum der letzten 24 Stunden </a:t>
            </a:r>
          </a:p>
          <a:p>
            <a:pPr lvl="2">
              <a:lnSpc>
                <a:spcPct val="90000"/>
              </a:lnSpc>
            </a:pPr>
            <a:r>
              <a:rPr lang="de-DE" sz="1600" dirty="0"/>
              <a:t>Minimum der letzten 24 Stunden</a:t>
            </a:r>
          </a:p>
          <a:p>
            <a:pPr>
              <a:lnSpc>
                <a:spcPct val="90000"/>
              </a:lnSpc>
            </a:pPr>
            <a:endParaRPr lang="de-DE" sz="1500" dirty="0"/>
          </a:p>
        </p:txBody>
      </p:sp>
      <p:pic>
        <p:nvPicPr>
          <p:cNvPr id="43" name="Grafik 42" descr="Balkendiagramm Silhouette">
            <a:extLst>
              <a:ext uri="{FF2B5EF4-FFF2-40B4-BE49-F238E27FC236}">
                <a16:creationId xmlns:a16="http://schemas.microsoft.com/office/drawing/2014/main" id="{250EC46C-1E3D-A940-DAF3-080B89CE1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6000" y="4383554"/>
            <a:ext cx="1658947" cy="1658947"/>
          </a:xfrm>
          <a:prstGeom prst="rect">
            <a:avLst/>
          </a:prstGeom>
        </p:spPr>
      </p:pic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AD0D4D2B-8EF0-DBA8-0EE4-F3C397258D08}"/>
              </a:ext>
            </a:extLst>
          </p:cNvPr>
          <p:cNvCxnSpPr>
            <a:cxnSpLocks/>
          </p:cNvCxnSpPr>
          <p:nvPr/>
        </p:nvCxnSpPr>
        <p:spPr>
          <a:xfrm flipH="1">
            <a:off x="1235423" y="1836976"/>
            <a:ext cx="88806" cy="1873778"/>
          </a:xfrm>
          <a:prstGeom prst="bentConnector4">
            <a:avLst>
              <a:gd name="adj1" fmla="val 685718"/>
              <a:gd name="adj2" fmla="val 9975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Verbinder: gewinkelt 94">
            <a:extLst>
              <a:ext uri="{FF2B5EF4-FFF2-40B4-BE49-F238E27FC236}">
                <a16:creationId xmlns:a16="http://schemas.microsoft.com/office/drawing/2014/main" id="{C8796780-64A2-8C27-E5F8-118139B712A9}"/>
              </a:ext>
            </a:extLst>
          </p:cNvPr>
          <p:cNvCxnSpPr>
            <a:cxnSpLocks/>
          </p:cNvCxnSpPr>
          <p:nvPr/>
        </p:nvCxnSpPr>
        <p:spPr>
          <a:xfrm flipH="1">
            <a:off x="2715571" y="3710754"/>
            <a:ext cx="88806" cy="1873778"/>
          </a:xfrm>
          <a:prstGeom prst="bentConnector4">
            <a:avLst>
              <a:gd name="adj1" fmla="val -586214"/>
              <a:gd name="adj2" fmla="val 99759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61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örsengrafik auf Anzeige">
            <a:extLst>
              <a:ext uri="{FF2B5EF4-FFF2-40B4-BE49-F238E27FC236}">
                <a16:creationId xmlns:a16="http://schemas.microsoft.com/office/drawing/2014/main" id="{1FDC3175-84FD-360A-F2B7-1B9BF07EA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1834"/>
          <a:stretch/>
        </p:blipFill>
        <p:spPr>
          <a:xfrm>
            <a:off x="17608" y="10"/>
            <a:ext cx="12191999" cy="6857990"/>
          </a:xfrm>
          <a:prstGeom prst="rect">
            <a:avLst/>
          </a:prstGeom>
        </p:spPr>
      </p:pic>
      <p:sp>
        <p:nvSpPr>
          <p:cNvPr id="17" name="Isosceles Triangle 13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54B5B2-1634-22CE-00E4-B7C94843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de-DE"/>
              <a:t>Datenvisualisierung</a:t>
            </a:r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19933-A864-FEA2-EFBC-6CD02EFE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3882362"/>
          </a:xfrm>
        </p:spPr>
        <p:txBody>
          <a:bodyPr>
            <a:normAutofit/>
          </a:bodyPr>
          <a:lstStyle/>
          <a:p>
            <a:r>
              <a:rPr lang="de-DE" dirty="0"/>
              <a:t>Dashboard unterteilt in 3 Tabs</a:t>
            </a:r>
          </a:p>
          <a:p>
            <a:pPr lvl="1"/>
            <a:r>
              <a:rPr lang="de-DE" dirty="0"/>
              <a:t>Live-Daten mit Live- KPIs</a:t>
            </a:r>
          </a:p>
          <a:p>
            <a:pPr lvl="1"/>
            <a:r>
              <a:rPr lang="de-DE" dirty="0"/>
              <a:t>Langzeitdaten mit KPIs</a:t>
            </a:r>
          </a:p>
          <a:p>
            <a:pPr lvl="1"/>
            <a:r>
              <a:rPr lang="de-DE" dirty="0"/>
              <a:t>Vorhersage der Daten</a:t>
            </a:r>
          </a:p>
          <a:p>
            <a:pPr lvl="1"/>
            <a:endParaRPr lang="de-DE" dirty="0"/>
          </a:p>
          <a:p>
            <a:r>
              <a:rPr lang="de-DE" dirty="0">
                <a:hlinkClick r:id="rId3"/>
              </a:rPr>
              <a:t>Dash</a:t>
            </a:r>
            <a:endParaRPr lang="de-D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503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fik auf Dokument mit Stift">
            <a:extLst>
              <a:ext uri="{FF2B5EF4-FFF2-40B4-BE49-F238E27FC236}">
                <a16:creationId xmlns:a16="http://schemas.microsoft.com/office/drawing/2014/main" id="{6FE5FDA5-7D27-C469-6386-420AF2EE1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5570" b="1782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6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534B80-0339-2258-BD90-832394430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de-DE" dirty="0"/>
              <a:t>Vorhersage der Daten</a:t>
            </a: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4543060F-9D76-8D6B-3B93-3A7E1D627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461" y="1740193"/>
            <a:ext cx="6487955" cy="3882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SARIMA </a:t>
            </a:r>
          </a:p>
          <a:p>
            <a:pPr marL="0" indent="0">
              <a:buNone/>
            </a:pPr>
            <a:r>
              <a:rPr lang="de-DE" sz="2000" dirty="0"/>
              <a:t>(bei Luftfeuchtigkeit, Temperatur und UV-Index)</a:t>
            </a:r>
          </a:p>
          <a:p>
            <a:pPr marL="0" indent="0">
              <a:buNone/>
            </a:pPr>
            <a:endParaRPr lang="de-DE" sz="800" dirty="0"/>
          </a:p>
          <a:p>
            <a:r>
              <a:rPr lang="de-DE" dirty="0"/>
              <a:t>Vorhersage der nächsten 3 Tage in stündlichen Intervallen</a:t>
            </a:r>
          </a:p>
          <a:p>
            <a:r>
              <a:rPr lang="de-DE" dirty="0"/>
              <a:t>Berechnung eines ARIMA(2,1,2)-Modells</a:t>
            </a:r>
          </a:p>
          <a:p>
            <a:pPr lvl="1"/>
            <a:r>
              <a:rPr lang="de-DE" dirty="0"/>
              <a:t>Autoregression Modell der Ordnung 2</a:t>
            </a:r>
          </a:p>
          <a:p>
            <a:pPr lvl="1"/>
            <a:r>
              <a:rPr lang="de-DE" dirty="0"/>
              <a:t>Moving Average Modell der Ordnung 2</a:t>
            </a:r>
          </a:p>
          <a:p>
            <a:r>
              <a:rPr lang="de-DE" dirty="0"/>
              <a:t>Abschätzung des Fehlers durch ein weiteres ARIMA(1,1,1)-Modell (auf Basis der Werte des Vortags)</a:t>
            </a:r>
          </a:p>
          <a:p>
            <a:pPr lvl="1"/>
            <a:r>
              <a:rPr lang="de-DE" dirty="0"/>
              <a:t>24 Stunden Perioden (Wert vor 24 Stunden)</a:t>
            </a:r>
          </a:p>
          <a:p>
            <a:endParaRPr lang="de-DE" dirty="0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07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fik auf Dokument mit Stift">
            <a:extLst>
              <a:ext uri="{FF2B5EF4-FFF2-40B4-BE49-F238E27FC236}">
                <a16:creationId xmlns:a16="http://schemas.microsoft.com/office/drawing/2014/main" id="{6FE5FDA5-7D27-C469-6386-420AF2EE1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5570" b="1782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6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534B80-0339-2258-BD90-832394430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de-DE" dirty="0"/>
              <a:t>Vorhersage der Daten</a:t>
            </a: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4543060F-9D76-8D6B-3B93-3A7E1D627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461" y="1740193"/>
            <a:ext cx="6487955" cy="3882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Autoregression </a:t>
            </a:r>
          </a:p>
          <a:p>
            <a:pPr marL="0" indent="0">
              <a:buNone/>
            </a:pPr>
            <a:r>
              <a:rPr lang="de-DE" sz="2000" dirty="0"/>
              <a:t>(beim Luftdruck)</a:t>
            </a:r>
          </a:p>
          <a:p>
            <a:pPr marL="0" indent="0">
              <a:buNone/>
            </a:pPr>
            <a:endParaRPr lang="de-DE" sz="800" dirty="0"/>
          </a:p>
          <a:p>
            <a:r>
              <a:rPr lang="de-DE" dirty="0"/>
              <a:t>Vorhersage der nächsten 3 Tage in stündlichen Intervallen</a:t>
            </a:r>
          </a:p>
          <a:p>
            <a:r>
              <a:rPr lang="de-DE" dirty="0"/>
              <a:t>Autoregression Modell der Ordnung 3</a:t>
            </a:r>
          </a:p>
          <a:p>
            <a:r>
              <a:rPr lang="de-DE"/>
              <a:t>Ohne Periodizität</a:t>
            </a:r>
            <a:endParaRPr lang="de-DE" dirty="0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73959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465</Words>
  <Application>Microsoft Office PowerPoint</Application>
  <PresentationFormat>Breitbild</PresentationFormat>
  <Paragraphs>101</Paragraphs>
  <Slides>13</Slides>
  <Notes>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Aptos</vt:lpstr>
      <vt:lpstr>Arial</vt:lpstr>
      <vt:lpstr>Trebuchet MS</vt:lpstr>
      <vt:lpstr>Wingdings 3</vt:lpstr>
      <vt:lpstr>Facette</vt:lpstr>
      <vt:lpstr>Umweltmonitoring Projekt - Ziegenstall</vt:lpstr>
      <vt:lpstr>Inhalt</vt:lpstr>
      <vt:lpstr>PowerPoint-Präsentation</vt:lpstr>
      <vt:lpstr>Genauer Standort</vt:lpstr>
      <vt:lpstr>PowerPoint-Präsentation</vt:lpstr>
      <vt:lpstr>Datenverarbeitung</vt:lpstr>
      <vt:lpstr>Datenvisualisierung</vt:lpstr>
      <vt:lpstr>Vorhersage der Daten</vt:lpstr>
      <vt:lpstr>Vorhersage der Daten</vt:lpstr>
      <vt:lpstr>Prophet</vt:lpstr>
      <vt:lpstr>Fehlermaße des Modells</vt:lpstr>
      <vt:lpstr>Fazit</vt:lpstr>
      <vt:lpstr>Vielen Dank für die Aufmerksamkeit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Vanessa Neuber</dc:creator>
  <cp:lastModifiedBy>Tua Brinkmann</cp:lastModifiedBy>
  <cp:revision>2</cp:revision>
  <dcterms:created xsi:type="dcterms:W3CDTF">2024-06-08T16:16:17Z</dcterms:created>
  <dcterms:modified xsi:type="dcterms:W3CDTF">2024-06-26T21:36:02Z</dcterms:modified>
</cp:coreProperties>
</file>